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6" r:id="rId3"/>
    <p:sldId id="258" r:id="rId4"/>
    <p:sldId id="278" r:id="rId5"/>
    <p:sldId id="262" r:id="rId6"/>
    <p:sldId id="263" r:id="rId7"/>
    <p:sldId id="260" r:id="rId8"/>
    <p:sldId id="261" r:id="rId9"/>
    <p:sldId id="259" r:id="rId10"/>
    <p:sldId id="273" r:id="rId11"/>
    <p:sldId id="270" r:id="rId12"/>
    <p:sldId id="28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713" autoAdjust="0"/>
  </p:normalViewPr>
  <p:slideViewPr>
    <p:cSldViewPr>
      <p:cViewPr varScale="1">
        <p:scale>
          <a:sx n="110" d="100"/>
          <a:sy n="110" d="100"/>
        </p:scale>
        <p:origin x="123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82C-3EBB-4918-B49B-C89CB0E8142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FD90982C-3EBB-4918-B49B-C89CB0E8142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D90982C-3EBB-4918-B49B-C89CB0E8142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0839D68-7345-4668-8216-45562F04BF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a MNE i pruge do Al gran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1856"/>
            <a:ext cx="9144000" cy="51713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r-Latn-ME" sz="2200" dirty="0" smtClean="0"/>
              <a:t/>
            </a:r>
            <a:br>
              <a:rPr lang="sr-Latn-ME" sz="2200" dirty="0" smtClean="0"/>
            </a:br>
            <a:r>
              <a:rPr lang="sr-Latn-ME" sz="2200" dirty="0" smtClean="0"/>
              <a:t>Obilazak pruge podgorica-državna granica albanija</a:t>
            </a:r>
            <a:br>
              <a:rPr lang="sr-Latn-ME" sz="2200" dirty="0" smtClean="0"/>
            </a:br>
            <a:r>
              <a:rPr lang="sr-Latn-ME" sz="2200" dirty="0" smtClean="0"/>
              <a:t>09. 06. 2020.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dirty="0" smtClean="0"/>
              <a:t> </a:t>
            </a:r>
            <a:endParaRPr lang="en-US" sz="3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83768" y="5373216"/>
            <a:ext cx="18722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00609_085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04867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87824" y="836712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sr-Latn-ME" sz="2800" dirty="0" smtClean="0"/>
              <a:t>Granični prelaz </a:t>
            </a:r>
            <a:r>
              <a:rPr lang="en-US" sz="2800" dirty="0" smtClean="0"/>
              <a:t>Bo</a:t>
            </a:r>
            <a:r>
              <a:rPr lang="sr-Latn-ME" sz="2800" dirty="0" smtClean="0"/>
              <a:t>ž</a:t>
            </a:r>
            <a:r>
              <a:rPr lang="en-US" sz="2800" dirty="0" err="1" smtClean="0"/>
              <a:t>aj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sr-Latn-ME" sz="2800" dirty="0" smtClean="0"/>
              <a:t>Željeznička stanica </a:t>
            </a:r>
            <a:r>
              <a:rPr lang="en-US" sz="2800" dirty="0" err="1" smtClean="0"/>
              <a:t>Tuzi</a:t>
            </a:r>
            <a:endParaRPr lang="en-US" sz="2800" dirty="0"/>
          </a:p>
        </p:txBody>
      </p:sp>
      <p:pic>
        <p:nvPicPr>
          <p:cNvPr id="55" name="Picture 54" descr="20200609_101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844824"/>
            <a:ext cx="4464496" cy="3312368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6" name="Picture 55" descr="20200609_100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44824"/>
            <a:ext cx="4416492" cy="3312368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sr-Latn-ME" sz="2800" dirty="0" smtClean="0"/>
              <a:t>Željeznička stanica </a:t>
            </a:r>
            <a:r>
              <a:rPr lang="en-US" sz="2800" dirty="0" err="1" smtClean="0"/>
              <a:t>Podgorica</a:t>
            </a:r>
            <a:endParaRPr lang="en-US" sz="2800" dirty="0"/>
          </a:p>
        </p:txBody>
      </p:sp>
      <p:pic>
        <p:nvPicPr>
          <p:cNvPr id="5" name="Picture 4" descr="20200609_1055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160748"/>
            <a:ext cx="6768752" cy="5076564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00609_082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3754" y="1556792"/>
            <a:ext cx="2798366" cy="2098774"/>
          </a:xfrm>
        </p:spPr>
      </p:pic>
      <p:pic>
        <p:nvPicPr>
          <p:cNvPr id="6" name="Picture 5" descr="20200609_103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38524" y="1010732"/>
            <a:ext cx="3120348" cy="234026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                  </a:t>
            </a:r>
            <a:r>
              <a:rPr lang="sr-Latn-ME" sz="2200" dirty="0" smtClean="0"/>
              <a:t>Željeznički most iz pravca Podgorice-kanjon rijeke Cijevna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7" name="Picture 6" descr="20200609_103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199347" y="881844"/>
            <a:ext cx="2765818" cy="864096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5292080" y="3573016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259632" y="4725144"/>
            <a:ext cx="72008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156176" y="5373216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ME" dirty="0" smtClean="0"/>
              <a:t>Kanjon rijeke Cijevna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732240" y="5661248"/>
            <a:ext cx="792088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524328" y="3717032"/>
            <a:ext cx="1224136" cy="18722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" name="Picture 22" descr="20200609_0823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908720"/>
            <a:ext cx="3024336" cy="2268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00609_0815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124744"/>
            <a:ext cx="3552394" cy="2664296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 descr="20200609_0817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005064"/>
            <a:ext cx="3552394" cy="2664296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8" descr="20200609_0816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05064"/>
            <a:ext cx="3672408" cy="2664296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7611616" cy="1143000"/>
          </a:xfrm>
        </p:spPr>
        <p:txBody>
          <a:bodyPr>
            <a:normAutofit/>
          </a:bodyPr>
          <a:lstStyle/>
          <a:p>
            <a:pPr algn="ctr"/>
            <a:r>
              <a:rPr lang="sr-Latn-ME" sz="2400" dirty="0"/>
              <a:t>P</a:t>
            </a:r>
            <a:r>
              <a:rPr lang="sr-Latn-ME" sz="2400" dirty="0" smtClean="0"/>
              <a:t>odručje kroz vinarije</a:t>
            </a:r>
            <a:endParaRPr lang="en-US" sz="2400" dirty="0"/>
          </a:p>
        </p:txBody>
      </p:sp>
      <p:pic>
        <p:nvPicPr>
          <p:cNvPr id="12" name="Content Placeholder 3" descr="20200609_082259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0" y="1124744"/>
            <a:ext cx="3672408" cy="2664296"/>
          </a:xfrm>
          <a:ln>
            <a:solidFill>
              <a:schemeClr val="bg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sr-Latn-ME" sz="2400" dirty="0" smtClean="0"/>
              <a:t>Putni prelaz iz pravca Podgorice prema Tuzima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sr-Latn-ME" sz="2400" dirty="0" smtClean="0"/>
              <a:t/>
            </a:r>
            <a:br>
              <a:rPr lang="sr-Latn-ME" sz="2400" dirty="0" smtClean="0"/>
            </a:br>
            <a:endParaRPr lang="en-US" sz="2400" dirty="0"/>
          </a:p>
        </p:txBody>
      </p:sp>
      <p:pic>
        <p:nvPicPr>
          <p:cNvPr id="4" name="Content Placeholder 3" descr="20200609_1046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454"/>
          <a:stretch>
            <a:fillRect/>
          </a:stretch>
        </p:blipFill>
        <p:spPr>
          <a:xfrm>
            <a:off x="1273688" y="1700808"/>
            <a:ext cx="6466664" cy="4633976"/>
          </a:xfr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00609_102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9736" y="1417344"/>
            <a:ext cx="6330616" cy="4747960"/>
          </a:xfr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04800" y="27463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sr-Latn-ME" sz="2400" dirty="0" smtClean="0"/>
              <a:t>Armirano betonski most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Tun</a:t>
            </a:r>
            <a:r>
              <a:rPr lang="sr-Latn-ME" sz="2800" dirty="0" smtClean="0"/>
              <a:t>el broj 1</a:t>
            </a:r>
            <a:endParaRPr lang="en-US" sz="2800" dirty="0"/>
          </a:p>
        </p:txBody>
      </p:sp>
      <p:pic>
        <p:nvPicPr>
          <p:cNvPr id="5" name="Content Placeholder 3" descr="20200609_0845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6893" y="1835435"/>
            <a:ext cx="3957338" cy="2968004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Content Placeholder 3" descr="20200609_09204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79912" y="2668650"/>
            <a:ext cx="4854228" cy="3640670"/>
          </a:xfr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995936" y="1484784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Tun</a:t>
            </a:r>
            <a:r>
              <a:rPr kumimoji="0" lang="sr-Latn-M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</a:t>
            </a:r>
            <a:r>
              <a:rPr kumimoji="0" lang="sr-Latn-M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broj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920" y="404664"/>
            <a:ext cx="7467600" cy="1143000"/>
          </a:xfrm>
        </p:spPr>
        <p:txBody>
          <a:bodyPr>
            <a:normAutofit/>
          </a:bodyPr>
          <a:lstStyle/>
          <a:p>
            <a:r>
              <a:rPr lang="sr-Latn-ME" sz="3200" dirty="0" smtClean="0"/>
              <a:t>Tunel broj 3</a:t>
            </a:r>
            <a:endParaRPr lang="en-US" sz="3200" dirty="0"/>
          </a:p>
        </p:txBody>
      </p:sp>
      <p:pic>
        <p:nvPicPr>
          <p:cNvPr id="9" name="Picture 8" descr="20200609_092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663364" y="-783044"/>
            <a:ext cx="3632012" cy="8743732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00609_092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691342"/>
            <a:ext cx="5862736" cy="3537858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Content Placeholder 3" descr="20200609_092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861158" y="2139842"/>
            <a:ext cx="3512278" cy="263421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sr-Latn-ME" sz="2800" dirty="0" smtClean="0"/>
              <a:t>Granični prelaz </a:t>
            </a:r>
            <a:r>
              <a:rPr lang="en-US" sz="2800" dirty="0" smtClean="0"/>
              <a:t>Bo</a:t>
            </a:r>
            <a:r>
              <a:rPr lang="sr-Latn-ME" sz="2800" dirty="0" smtClean="0"/>
              <a:t>ž</a:t>
            </a:r>
            <a:r>
              <a:rPr lang="en-US" sz="2800" dirty="0" err="1" smtClean="0"/>
              <a:t>aj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Content Placeholder 3" descr="20200609_0857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9718" y="1471197"/>
            <a:ext cx="6378626" cy="4783970"/>
          </a:xfr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</TotalTime>
  <Words>51</Words>
  <Application>Microsoft Office PowerPoint</Application>
  <PresentationFormat>On-screen Show (4:3)</PresentationFormat>
  <Paragraphs>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Franklin Gothic Book</vt:lpstr>
      <vt:lpstr>Wingdings 2</vt:lpstr>
      <vt:lpstr>Technic</vt:lpstr>
      <vt:lpstr> Obilazak pruge podgorica-državna granica albanija 09. 06. 2020.    </vt:lpstr>
      <vt:lpstr>                  Željeznički most iz pravca Podgorice-kanjon rijeke Cijevna </vt:lpstr>
      <vt:lpstr>Područje kroz vinarije</vt:lpstr>
      <vt:lpstr>Putni prelaz iz pravca Podgorice prema Tuzima  </vt:lpstr>
      <vt:lpstr>Armirano betonski most </vt:lpstr>
      <vt:lpstr>Tunel broj 1</vt:lpstr>
      <vt:lpstr>Tunel broj 3</vt:lpstr>
      <vt:lpstr>PowerPoint Presentation</vt:lpstr>
      <vt:lpstr>Granični prelaz Božaj </vt:lpstr>
      <vt:lpstr>Granični prelaz Božaj </vt:lpstr>
      <vt:lpstr>Željeznička stanica Tuzi</vt:lpstr>
      <vt:lpstr>Željeznička stanica Podgorica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 Trip 09 June 2020 Railway route  Podgorica-Albanian Border</dc:title>
  <dc:creator>User</dc:creator>
  <cp:lastModifiedBy>Pc205</cp:lastModifiedBy>
  <cp:revision>31</cp:revision>
  <dcterms:created xsi:type="dcterms:W3CDTF">2020-06-10T06:52:13Z</dcterms:created>
  <dcterms:modified xsi:type="dcterms:W3CDTF">2020-11-04T11:28:54Z</dcterms:modified>
</cp:coreProperties>
</file>